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4"/>
  </p:notesMasterIdLst>
  <p:sldIdLst>
    <p:sldId id="269" r:id="rId2"/>
    <p:sldId id="270" r:id="rId3"/>
    <p:sldId id="261" r:id="rId4"/>
    <p:sldId id="271" r:id="rId5"/>
    <p:sldId id="259" r:id="rId6"/>
    <p:sldId id="272" r:id="rId7"/>
    <p:sldId id="273" r:id="rId8"/>
    <p:sldId id="263" r:id="rId9"/>
    <p:sldId id="267" r:id="rId10"/>
    <p:sldId id="274" r:id="rId11"/>
    <p:sldId id="265" r:id="rId12"/>
    <p:sldId id="27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3968" autoAdjust="0"/>
  </p:normalViewPr>
  <p:slideViewPr>
    <p:cSldViewPr snapToGrid="0">
      <p:cViewPr varScale="1">
        <p:scale>
          <a:sx n="66" d="100"/>
          <a:sy n="66" d="100"/>
        </p:scale>
        <p:origin x="10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educational game for VR.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29998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dirty="0" smtClean="0"/>
          </a:p>
          <a:p>
            <a:r>
              <a:rPr lang="en-US" baseline="0" dirty="0" smtClean="0"/>
              <a:t>Besides simply having more ingredients that could expand the total amount of recipes within the game we also plan to have tools in order to prepare the ingredients a certain ways. This can range from knives in order to cut food up, or pots in order to properly boil food.</a:t>
            </a:r>
          </a:p>
          <a:p>
            <a:endParaRPr lang="en-US" baseline="0" dirty="0" smtClean="0"/>
          </a:p>
          <a:p>
            <a:r>
              <a:rPr lang="en-US" baseline="0" dirty="0" smtClean="0"/>
              <a:t>Another feature we plan to add by the end of the sprint is a fridge that separates ingredients by certain classifications or attributes. This will make it easier for the player to find the ingredients that they want without having a cumbersome amount of buttons appear at once.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5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12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br>
              <a:rPr lang="en-US" baseline="0" dirty="0" smtClean="0"/>
            </a:br>
            <a:endParaRPr lang="en-US" baseline="0" dirty="0" smtClean="0"/>
          </a:p>
          <a:p>
            <a:r>
              <a:rPr lang="en-US" baseline="0" dirty="0" smtClean="0"/>
              <a:t>For 3D models and other assets thus far we’ve been using open licensed assets from Unity, </a:t>
            </a:r>
            <a:r>
              <a:rPr lang="en-US" baseline="0" dirty="0" err="1" smtClean="0"/>
              <a:t>SteamVR</a:t>
            </a:r>
            <a:r>
              <a:rPr lang="en-US" baseline="0" dirty="0" smtClean="0"/>
              <a:t>, and sites such as Google Poly.</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85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97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within the </a:t>
            </a:r>
            <a:r>
              <a:rPr lang="en-US" baseline="0" dirty="0" err="1" smtClean="0"/>
              <a:t>worldspace</a:t>
            </a:r>
            <a:r>
              <a:rPr lang="en-US" baseline="0" dirty="0" smtClean="0"/>
              <a:t> 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the control menu (accessed from the main menu) and they can of course select their desired level from the main menu as well via the start button.</a:t>
            </a:r>
          </a:p>
          <a:p>
            <a:endParaRPr lang="en-US" baseline="0" dirty="0" smtClean="0"/>
          </a:p>
          <a:p>
            <a:r>
              <a:rPr lang="en-US" baseline="0" dirty="0" smtClean="0"/>
              <a:t>Finally we’ve implemented a ‘Back’ button within each scene which allows users to return to the main menu as well as a ‘Quit’ button on the main menu which exits the application.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64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 to cooking level (purpose: aid users in learning how to cook in a 3D environment vs watching a video, experience vs watching, </a:t>
            </a:r>
            <a:r>
              <a:rPr lang="en-US" baseline="0" dirty="0" err="1" smtClean="0"/>
              <a:t>etc</a:t>
            </a:r>
            <a:r>
              <a:rPr lang="en-US" baseline="0" dirty="0" smtClean="0"/>
              <a:t>)</a:t>
            </a:r>
          </a:p>
          <a:p>
            <a:endParaRPr lang="en-US" dirty="0" smtClean="0"/>
          </a:p>
          <a:p>
            <a:r>
              <a:rPr lang="en-US" dirty="0" smtClean="0"/>
              <a:t>-people can be overwhelmed</a:t>
            </a:r>
            <a:r>
              <a:rPr lang="en-US" baseline="0" dirty="0" smtClean="0"/>
              <a:t> by cooking, and a walkthrough the basics can help a lot</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65732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current build of the project we have implemented an entire level that focuses around the cooking tutorial that we plan to use in order to help people prepare and cook ingredients correctly. </a:t>
            </a:r>
          </a:p>
          <a:p>
            <a:endParaRPr lang="en-US" baseline="0" dirty="0" smtClean="0"/>
          </a:p>
          <a:p>
            <a:r>
              <a:rPr lang="en-US" baseline="0" dirty="0" smtClean="0"/>
              <a:t>One of the core features of this part of the application was making sure that the player could interact with objects within the world space. To this cause we’ve implemented a way to pick up and throw objects within the world.</a:t>
            </a:r>
          </a:p>
          <a:p>
            <a:endParaRPr lang="en-US" baseline="0" dirty="0" smtClean="0"/>
          </a:p>
          <a:p>
            <a:r>
              <a:rPr lang="en-US" baseline="0" dirty="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dirty="0" smtClean="0"/>
          </a:p>
          <a:p>
            <a:r>
              <a:rPr lang="en-US" baseline="0" dirty="0" smtClean="0"/>
              <a:t>Finally we do have object collision so that objects will not pass through one another and fall through the level.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188999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061752" cy="1320800"/>
          </a:xfrm>
        </p:spPr>
        <p:txBody>
          <a:bodyPr>
            <a:normAutofit/>
          </a:bodyPr>
          <a:lstStyle/>
          <a:p>
            <a:r>
              <a:rPr lang="en-US" sz="4400" dirty="0"/>
              <a:t>Cooking </a:t>
            </a:r>
            <a:r>
              <a:rPr lang="en-US" sz="4400" dirty="0" smtClean="0"/>
              <a:t>Tutorial</a:t>
            </a:r>
            <a:r>
              <a:rPr lang="en-US" sz="4400" dirty="0" smtClean="0"/>
              <a:t> </a:t>
            </a:r>
            <a:r>
              <a:rPr lang="en-US" sz="4400" dirty="0"/>
              <a:t>Current Features</a:t>
            </a:r>
          </a:p>
        </p:txBody>
      </p:sp>
      <p:sp>
        <p:nvSpPr>
          <p:cNvPr id="3" name="Content Placeholder 2"/>
          <p:cNvSpPr>
            <a:spLocks noGrp="1"/>
          </p:cNvSpPr>
          <p:nvPr>
            <p:ph idx="1"/>
          </p:nvPr>
        </p:nvSpPr>
        <p:spPr/>
        <p:txBody>
          <a:bodyPr anchor="ctr">
            <a:normAutofit/>
          </a:bodyPr>
          <a:lstStyle/>
          <a:p>
            <a:r>
              <a:rPr lang="en-US" sz="3200" dirty="0"/>
              <a:t>Object to player interactions</a:t>
            </a:r>
          </a:p>
          <a:p>
            <a:r>
              <a:rPr lang="en-US" sz="3200" dirty="0"/>
              <a:t>Object spawning</a:t>
            </a:r>
          </a:p>
          <a:p>
            <a:r>
              <a:rPr lang="en-US" sz="3200" dirty="0"/>
              <a:t>Teleportation between fixed points</a:t>
            </a:r>
          </a:p>
          <a:p>
            <a:r>
              <a:rPr lang="en-US" sz="3200" dirty="0"/>
              <a:t>Object collision </a:t>
            </a:r>
          </a:p>
        </p:txBody>
      </p:sp>
    </p:spTree>
    <p:extLst>
      <p:ext uri="{BB962C8B-B14F-4D97-AF65-F5344CB8AC3E}">
        <p14:creationId xmlns:p14="http://schemas.microsoft.com/office/powerpoint/2010/main" val="8491641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6 11-13-21">
            <a:hlinkClick r:id="" action="ppaction://media"/>
          </p:cNvPr>
          <p:cNvPicPr>
            <a:picLocks noChangeAspect="1"/>
          </p:cNvPicPr>
          <p:nvPr>
            <a:videoFile r:link="rId1"/>
            <p:extLst>
              <p:ext uri="{DAA4B4D4-6D71-4841-9C94-3DE7FCFB9230}">
                <p14:media xmlns:p14="http://schemas.microsoft.com/office/powerpoint/2010/main" r:embed="rId2">
                  <p14:trim st="6000" end="1579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31123" cy="1320800"/>
          </a:xfrm>
        </p:spPr>
        <p:txBody>
          <a:bodyPr>
            <a:normAutofit/>
          </a:bodyPr>
          <a:lstStyle/>
          <a:p>
            <a:r>
              <a:rPr lang="en-US" sz="4400" dirty="0"/>
              <a:t>Cooking </a:t>
            </a:r>
            <a:r>
              <a:rPr lang="en-US" sz="4400" dirty="0" smtClean="0"/>
              <a:t>Tutorial</a:t>
            </a:r>
            <a:r>
              <a:rPr lang="en-US" sz="4400" dirty="0" smtClean="0"/>
              <a:t> </a:t>
            </a:r>
            <a:r>
              <a:rPr lang="en-US" sz="4400" dirty="0"/>
              <a:t>Planned Features</a:t>
            </a:r>
          </a:p>
        </p:txBody>
      </p:sp>
      <p:sp>
        <p:nvSpPr>
          <p:cNvPr id="3" name="Content Placeholder 2"/>
          <p:cNvSpPr>
            <a:spLocks noGrp="1"/>
          </p:cNvSpPr>
          <p:nvPr>
            <p:ph idx="1"/>
          </p:nvPr>
        </p:nvSpPr>
        <p:spPr/>
        <p:txBody>
          <a:bodyPr anchor="ctr">
            <a:normAutofit/>
          </a:bodyPr>
          <a:lstStyle/>
          <a:p>
            <a:r>
              <a:rPr lang="en-US" sz="3200" dirty="0"/>
              <a:t>Sorted fridge</a:t>
            </a:r>
          </a:p>
          <a:p>
            <a:r>
              <a:rPr lang="en-US" sz="3200" dirty="0"/>
              <a:t>More ingredients</a:t>
            </a:r>
          </a:p>
          <a:p>
            <a:r>
              <a:rPr lang="en-US" sz="3200" dirty="0"/>
              <a:t>Ingredient mixing and preparation</a:t>
            </a:r>
          </a:p>
          <a:p>
            <a:r>
              <a:rPr lang="en-US" sz="3200" dirty="0"/>
              <a:t>Utensil/cooking tools</a:t>
            </a:r>
          </a:p>
          <a:p>
            <a:r>
              <a:rPr lang="en-US" sz="3200" dirty="0"/>
              <a:t>A basic tutorial</a:t>
            </a:r>
          </a:p>
        </p:txBody>
      </p:sp>
    </p:spTree>
    <p:extLst>
      <p:ext uri="{BB962C8B-B14F-4D97-AF65-F5344CB8AC3E}">
        <p14:creationId xmlns:p14="http://schemas.microsoft.com/office/powerpoint/2010/main" val="728935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2519720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12412081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32107912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5440031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4-26 10-58-34">
            <a:hlinkClick r:id="" action="ppaction://media"/>
          </p:cNvPr>
          <p:cNvPicPr>
            <a:picLocks noChangeAspect="1"/>
          </p:cNvPicPr>
          <p:nvPr>
            <a:videoFile r:link="rId1"/>
            <p:extLst>
              <p:ext uri="{DAA4B4D4-6D71-4841-9C94-3DE7FCFB9230}">
                <p14:media xmlns:p14="http://schemas.microsoft.com/office/powerpoint/2010/main" r:embed="rId2">
                  <p14:trim st="4000" end="6055"/>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4769" y="2852383"/>
            <a:ext cx="4168577" cy="754053"/>
          </a:xfrm>
          <a:prstGeom prst="rect">
            <a:avLst/>
          </a:prstGeom>
          <a:noFill/>
        </p:spPr>
        <p:txBody>
          <a:bodyPr wrap="none" rtlCol="0">
            <a:spAutoFit/>
          </a:bodyPr>
          <a:lstStyle/>
          <a:p>
            <a:r>
              <a:rPr lang="en-US" sz="4300" dirty="0" smtClean="0">
                <a:solidFill>
                  <a:schemeClr val="accent1"/>
                </a:solidFill>
              </a:rPr>
              <a:t>Cooking Tutorial</a:t>
            </a:r>
            <a:endParaRPr lang="en-US" sz="4300" dirty="0">
              <a:solidFill>
                <a:schemeClr val="accent1"/>
              </a:solidFill>
            </a:endParaRPr>
          </a:p>
        </p:txBody>
      </p:sp>
    </p:spTree>
    <p:extLst>
      <p:ext uri="{BB962C8B-B14F-4D97-AF65-F5344CB8AC3E}">
        <p14:creationId xmlns:p14="http://schemas.microsoft.com/office/powerpoint/2010/main" val="2485750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421</TotalTime>
  <Words>1216</Words>
  <Application>Microsoft Office PowerPoint</Application>
  <PresentationFormat>Widescreen</PresentationFormat>
  <Paragraphs>96</Paragraphs>
  <Slides>12</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PowerPoint Presentation</vt:lpstr>
      <vt:lpstr>Cooking Tutorial Current Features</vt:lpstr>
      <vt:lpstr>PowerPoint Presentation</vt:lpstr>
      <vt:lpstr>Cooking Tutorial Planned Features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jr6076@outlook.com</cp:lastModifiedBy>
  <cp:revision>43</cp:revision>
  <dcterms:created xsi:type="dcterms:W3CDTF">2019-04-23T16:11:29Z</dcterms:created>
  <dcterms:modified xsi:type="dcterms:W3CDTF">2019-04-26T16:01:17Z</dcterms:modified>
</cp:coreProperties>
</file>